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911" r:id="rId4"/>
  </p:sldMasterIdLst>
  <p:sldIdLst>
    <p:sldId id="256" r:id="rId5"/>
    <p:sldId id="273" r:id="rId6"/>
    <p:sldId id="260" r:id="rId7"/>
    <p:sldId id="271" r:id="rId8"/>
    <p:sldId id="265" r:id="rId9"/>
    <p:sldId id="274" r:id="rId10"/>
    <p:sldId id="277" r:id="rId11"/>
    <p:sldId id="276" r:id="rId12"/>
    <p:sldId id="275" r:id="rId13"/>
    <p:sldId id="269" r:id="rId14"/>
    <p:sldId id="270" r:id="rId15"/>
    <p:sldId id="278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2B6DF1-E222-4994-B23D-A359EFB7124D}">
          <p14:sldIdLst>
            <p14:sldId id="256"/>
            <p14:sldId id="273"/>
            <p14:sldId id="260"/>
            <p14:sldId id="271"/>
            <p14:sldId id="265"/>
            <p14:sldId id="274"/>
            <p14:sldId id="277"/>
            <p14:sldId id="276"/>
            <p14:sldId id="275"/>
            <p14:sldId id="269"/>
            <p14:sldId id="270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6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5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Encloud9.com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5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3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96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70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0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4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19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98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D701-560C-4711-81CD-5AF962928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1693334"/>
            <a:ext cx="11496041" cy="2675466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/>
              <a:t>Dynamics 365 Mobile – Take Another Look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487DD-4B00-4CE3-865C-10B8B8D3B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60219"/>
            <a:ext cx="9144000" cy="762635"/>
          </a:xfrm>
        </p:spPr>
        <p:txBody>
          <a:bodyPr>
            <a:normAutofit/>
          </a:bodyPr>
          <a:lstStyle/>
          <a:p>
            <a:pPr algn="r"/>
            <a:r>
              <a:rPr lang="en-US" sz="2800"/>
              <a:t>Presented by Brian Begley  - www.encloud9.com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2A975253-A24D-4A37-BD8B-3D837205F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702" y="6028189"/>
            <a:ext cx="1471298" cy="82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94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74DA073-162F-43D6-B9ED-9B15A1898646}"/>
              </a:ext>
            </a:extLst>
          </p:cNvPr>
          <p:cNvSpPr txBox="1"/>
          <p:nvPr/>
        </p:nvSpPr>
        <p:spPr>
          <a:xfrm>
            <a:off x="642380" y="631223"/>
            <a:ext cx="10465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+mj-lt"/>
              </a:rPr>
              <a:t>Let’s test drive the Unified Interface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9E05C1F-A0F2-46DC-951C-7444CF196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732" y="6123008"/>
            <a:ext cx="1053091" cy="59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14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C3E7B6E-FB21-4B7E-93AB-FB46A809BDF8}"/>
              </a:ext>
            </a:extLst>
          </p:cNvPr>
          <p:cNvSpPr txBox="1"/>
          <p:nvPr/>
        </p:nvSpPr>
        <p:spPr>
          <a:xfrm>
            <a:off x="1096247" y="431994"/>
            <a:ext cx="10419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+mj-lt"/>
              </a:rPr>
              <a:t>enCloud9 ensures a smooth transition to the Unified Interface.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442A2-4E67-4345-A029-A76BEEE53B4D}"/>
              </a:ext>
            </a:extLst>
          </p:cNvPr>
          <p:cNvSpPr txBox="1"/>
          <p:nvPr/>
        </p:nvSpPr>
        <p:spPr>
          <a:xfrm>
            <a:off x="4453304" y="1719359"/>
            <a:ext cx="690103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dirty="0"/>
              <a:t>Sample migration plan</a:t>
            </a:r>
          </a:p>
          <a:p>
            <a:pPr fontAlgn="base"/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Gradual Migration plan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Move 1 team of users – </a:t>
            </a:r>
            <a:r>
              <a:rPr lang="en-US" dirty="0" err="1"/>
              <a:t>ie</a:t>
            </a:r>
            <a:r>
              <a:rPr lang="en-US" dirty="0"/>
              <a:t> Customer Service to their own Hub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Refine hub based on their feedback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Move other groups of users to their own hubs using feedback from original adopters.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Repeat as needed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The experts at Dynamics365support.com have successfully moved dozens of clients to the Unified Interface and understand the steps to a smooth transition.  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The best time to start planning is TODAY! 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F8C3D1-4652-4A20-9277-7839211E2C4B}"/>
              </a:ext>
            </a:extLst>
          </p:cNvPr>
          <p:cNvSpPr/>
          <p:nvPr/>
        </p:nvSpPr>
        <p:spPr>
          <a:xfrm>
            <a:off x="405252" y="2115953"/>
            <a:ext cx="23591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Change doesn’t have to be scary – allow our experts to manage the migration to the Unified Interface.</a:t>
            </a:r>
          </a:p>
          <a:p>
            <a:pPr fontAlgn="base"/>
            <a:r>
              <a:rPr lang="en-US" dirty="0"/>
              <a:t>Let us take the uncertainty off of your shoulders and build out a migration plan for you. 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80608380-7D65-4726-AA07-4CA2891F4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732" y="6123008"/>
            <a:ext cx="1053091" cy="59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1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C3E7B6E-FB21-4B7E-93AB-FB46A809BDF8}"/>
              </a:ext>
            </a:extLst>
          </p:cNvPr>
          <p:cNvSpPr txBox="1"/>
          <p:nvPr/>
        </p:nvSpPr>
        <p:spPr>
          <a:xfrm>
            <a:off x="1096247" y="431994"/>
            <a:ext cx="10419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+mj-lt"/>
              </a:rPr>
              <a:t>enCloud9 ensures a smooth transition to the Unified Interface.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442A2-4E67-4345-A029-A76BEEE53B4D}"/>
              </a:ext>
            </a:extLst>
          </p:cNvPr>
          <p:cNvSpPr txBox="1"/>
          <p:nvPr/>
        </p:nvSpPr>
        <p:spPr>
          <a:xfrm>
            <a:off x="4453304" y="1719359"/>
            <a:ext cx="690103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dirty="0"/>
              <a:t>Sample migration plan</a:t>
            </a:r>
          </a:p>
          <a:p>
            <a:pPr fontAlgn="base"/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Gradual Migration plan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Move 1 team of users – </a:t>
            </a:r>
            <a:r>
              <a:rPr lang="en-US" dirty="0" err="1"/>
              <a:t>ie</a:t>
            </a:r>
            <a:r>
              <a:rPr lang="en-US" dirty="0"/>
              <a:t> Customer Service to their own Hub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Refine hub based on their feedback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Move other groups of users to their own hubs using feedback from original adopters.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Repeat as needed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The experts at Dynamics365support.com have successfully moved dozens of clients to the Unified Interface and understand the steps to a smooth transition.  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The best time to start planning is TODAY! 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Contact us today at 1-844-264-0729 or sales@encloud9.com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F8C3D1-4652-4A20-9277-7839211E2C4B}"/>
              </a:ext>
            </a:extLst>
          </p:cNvPr>
          <p:cNvSpPr/>
          <p:nvPr/>
        </p:nvSpPr>
        <p:spPr>
          <a:xfrm>
            <a:off x="405252" y="2115953"/>
            <a:ext cx="23591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Change doesn’t have to be scary – allow our experts to manage the migration to the Unified Interface.</a:t>
            </a:r>
          </a:p>
          <a:p>
            <a:pPr fontAlgn="base"/>
            <a:r>
              <a:rPr lang="en-US" dirty="0"/>
              <a:t>Let us take the uncertainty off of your shoulders and build out a migration plan for you. 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80608380-7D65-4726-AA07-4CA2891F4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732" y="6123008"/>
            <a:ext cx="1053091" cy="59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4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ADA549-282F-4C23-93D9-B0DD9651EEBE}"/>
              </a:ext>
            </a:extLst>
          </p:cNvPr>
          <p:cNvSpPr/>
          <p:nvPr/>
        </p:nvSpPr>
        <p:spPr>
          <a:xfrm>
            <a:off x="4296249" y="1762569"/>
            <a:ext cx="6096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/>
              <a:t>About enCloud9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Dynamics 365 Cloud Customer Relationship Management – Silver 2014 -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 years experience working with small to mid sized businesses to modernize sales, marketing customer service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with companies throughout the US and Canada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Primary focus is on Cloud-based Dynamics 365 Customer Engagement Platform</a:t>
            </a:r>
          </a:p>
          <a:p>
            <a:endParaRPr lang="en-US" dirty="0"/>
          </a:p>
          <a:p>
            <a:pPr algn="ctr"/>
            <a:r>
              <a:rPr lang="en-US" sz="2800" dirty="0"/>
              <a:t>About Dynamics365Support.com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Premier provider of low cost fixed fee support services for Dynamics 365, PowerApps and Flow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4E045A1-479A-48AB-9159-7A020465A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39" y="2311568"/>
            <a:ext cx="2108771" cy="1278490"/>
          </a:xfrm>
          <a:prstGeom prst="rect">
            <a:avLst/>
          </a:prstGeom>
        </p:spPr>
      </p:pic>
      <p:pic>
        <p:nvPicPr>
          <p:cNvPr id="11" name="Picture 10" descr="A sunset in the background&#10;&#10;Description automatically generated">
            <a:extLst>
              <a:ext uri="{FF2B5EF4-FFF2-40B4-BE49-F238E27FC236}">
                <a16:creationId xmlns:a16="http://schemas.microsoft.com/office/drawing/2014/main" id="{2F866955-A429-47F0-9B0E-976523229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41" y="4427614"/>
            <a:ext cx="2009418" cy="9133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4BA859-5F64-4F0F-A017-DDAFAEF24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474" y="5793341"/>
            <a:ext cx="2907615" cy="7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15425F-7638-469A-99BC-3290F36BB30F}"/>
              </a:ext>
            </a:extLst>
          </p:cNvPr>
          <p:cNvSpPr txBox="1"/>
          <p:nvPr/>
        </p:nvSpPr>
        <p:spPr>
          <a:xfrm>
            <a:off x="158750" y="497279"/>
            <a:ext cx="3906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What is the Unified Interface?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0EF96-6A8E-4A6B-9D56-F0FA19B1DD5E}"/>
              </a:ext>
            </a:extLst>
          </p:cNvPr>
          <p:cNvSpPr txBox="1"/>
          <p:nvPr/>
        </p:nvSpPr>
        <p:spPr>
          <a:xfrm>
            <a:off x="823587" y="1882274"/>
            <a:ext cx="29249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Uses responsive web design principles to provide an optimal viewing and interaction experience for any screen size, device, or orientation.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Consistent and accessible user experience across devices—whether on a desktop, laptop, tablet, or phone.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1E75033-20CD-4A47-9D29-66054B7D0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732" y="6123008"/>
            <a:ext cx="1053091" cy="593943"/>
          </a:xfrm>
          <a:prstGeom prst="rect">
            <a:avLst/>
          </a:prstGeom>
        </p:spPr>
      </p:pic>
      <p:pic>
        <p:nvPicPr>
          <p:cNvPr id="5" name="Picture 4" descr="A picture containing sitting, white, black, table&#10;&#10;Description automatically generated">
            <a:extLst>
              <a:ext uri="{FF2B5EF4-FFF2-40B4-BE49-F238E27FC236}">
                <a16:creationId xmlns:a16="http://schemas.microsoft.com/office/drawing/2014/main" id="{6543BFEC-5B78-4E81-BE7F-63CDFCA47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987" y="1024761"/>
            <a:ext cx="8120918" cy="53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6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C3E7B6E-FB21-4B7E-93AB-FB46A809BDF8}"/>
              </a:ext>
            </a:extLst>
          </p:cNvPr>
          <p:cNvSpPr txBox="1"/>
          <p:nvPr/>
        </p:nvSpPr>
        <p:spPr>
          <a:xfrm>
            <a:off x="274028" y="430049"/>
            <a:ext cx="3856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+mj-lt"/>
              </a:rPr>
              <a:t>Do I have to switch to the Unified Interface?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2846E-72C4-4EDA-B74E-5B2C31331EC4}"/>
              </a:ext>
            </a:extLst>
          </p:cNvPr>
          <p:cNvSpPr txBox="1"/>
          <p:nvPr/>
        </p:nvSpPr>
        <p:spPr>
          <a:xfrm>
            <a:off x="927938" y="2957983"/>
            <a:ext cx="2694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As of October 1, 2020, the legacy web client will be deprecated (no longer available).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Customers must transition to UI prior to that date. 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A7359EA9-DE6D-4840-B4BF-45B87A040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732" y="6123008"/>
            <a:ext cx="1053091" cy="593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93E4DA-41CD-4DAB-BDE5-3FC1E1C6B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084" y="430049"/>
            <a:ext cx="7051869" cy="47481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3BD1EA-D455-4268-873A-811AC46E1A52}"/>
              </a:ext>
            </a:extLst>
          </p:cNvPr>
          <p:cNvSpPr/>
          <p:nvPr/>
        </p:nvSpPr>
        <p:spPr>
          <a:xfrm>
            <a:off x="4432184" y="56082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https://cloudblogs.microsoft.com/dynamics365/it/2019/09/10/announcing-the-timeline-to-move-to-unified-interface/</a:t>
            </a:r>
          </a:p>
        </p:txBody>
      </p:sp>
    </p:spTree>
    <p:extLst>
      <p:ext uri="{BB962C8B-B14F-4D97-AF65-F5344CB8AC3E}">
        <p14:creationId xmlns:p14="http://schemas.microsoft.com/office/powerpoint/2010/main" val="425749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3CE8CC8-E358-4550-83B2-324A6BA898DE}"/>
              </a:ext>
            </a:extLst>
          </p:cNvPr>
          <p:cNvSpPr txBox="1"/>
          <p:nvPr/>
        </p:nvSpPr>
        <p:spPr>
          <a:xfrm>
            <a:off x="186750" y="350208"/>
            <a:ext cx="3803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Best features of the Unified Interface</a:t>
            </a:r>
            <a:r>
              <a:rPr lang="en-US" sz="320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1AB3E-3287-4773-842B-401464FAF071}"/>
              </a:ext>
            </a:extLst>
          </p:cNvPr>
          <p:cNvSpPr txBox="1"/>
          <p:nvPr/>
        </p:nvSpPr>
        <p:spPr>
          <a:xfrm>
            <a:off x="259773" y="2000250"/>
            <a:ext cx="35947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Much faster than the classic User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Hubs allow teams to have their own CRM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Form Layout responds to the device you are using – </a:t>
            </a:r>
            <a:r>
              <a:rPr lang="en-US" err="1"/>
              <a:t>ie</a:t>
            </a:r>
            <a:r>
              <a:rPr lang="en-US"/>
              <a:t> mobile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Timeline improvements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 single view of activities, notes, and posts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Filtering and Sorting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Conversational Nesting of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Interactive Dashboards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Reference Panel is now available with all entities.</a:t>
            </a:r>
          </a:p>
          <a:p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3D693B18-0575-4219-B368-B1EE96409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732" y="6123008"/>
            <a:ext cx="1053091" cy="593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F2A7EB-7518-4978-BC31-48E88D636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432" y="400278"/>
            <a:ext cx="8953565" cy="55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0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3CE8CC8-E358-4550-83B2-324A6BA898DE}"/>
              </a:ext>
            </a:extLst>
          </p:cNvPr>
          <p:cNvSpPr txBox="1"/>
          <p:nvPr/>
        </p:nvSpPr>
        <p:spPr>
          <a:xfrm>
            <a:off x="186750" y="350208"/>
            <a:ext cx="3803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Best features of the Unified Interface</a:t>
            </a:r>
            <a:r>
              <a:rPr lang="en-US" sz="320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1AB3E-3287-4773-842B-401464FAF071}"/>
              </a:ext>
            </a:extLst>
          </p:cNvPr>
          <p:cNvSpPr txBox="1"/>
          <p:nvPr/>
        </p:nvSpPr>
        <p:spPr>
          <a:xfrm>
            <a:off x="259773" y="2000250"/>
            <a:ext cx="35947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Much faster than the classic User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Hubs allow teams to have their own CRM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Form Layout responds to the device you are using – </a:t>
            </a:r>
            <a:r>
              <a:rPr lang="en-US" err="1"/>
              <a:t>ie</a:t>
            </a:r>
            <a:r>
              <a:rPr lang="en-US"/>
              <a:t> mobile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Timeline improvements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 single view of activities, notes, and posts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Filtering and Sorting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Conversational Nesting of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Interactive Dashboards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Reference Panel is now available with all entities.</a:t>
            </a:r>
          </a:p>
          <a:p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3D693B18-0575-4219-B368-B1EE96409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732" y="6123008"/>
            <a:ext cx="1053091" cy="593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CB2930-BB2D-49FC-B095-CDD842B00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319" y="2242171"/>
            <a:ext cx="3833841" cy="371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CB2930-BB2D-49FC-B095-CDD842B00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079" y="1571611"/>
            <a:ext cx="3833841" cy="3714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F2A7EB-7518-4978-BC31-48E88D636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96" y="900628"/>
            <a:ext cx="8953565" cy="55531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CE8CC8-E358-4550-83B2-324A6BA898DE}"/>
              </a:ext>
            </a:extLst>
          </p:cNvPr>
          <p:cNvSpPr txBox="1"/>
          <p:nvPr/>
        </p:nvSpPr>
        <p:spPr>
          <a:xfrm>
            <a:off x="186750" y="350208"/>
            <a:ext cx="3803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Best features of the Unified Interface</a:t>
            </a:r>
            <a:r>
              <a:rPr lang="en-US" sz="320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1AB3E-3287-4773-842B-401464FAF071}"/>
              </a:ext>
            </a:extLst>
          </p:cNvPr>
          <p:cNvSpPr txBox="1"/>
          <p:nvPr/>
        </p:nvSpPr>
        <p:spPr>
          <a:xfrm>
            <a:off x="259773" y="2000250"/>
            <a:ext cx="35947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Much faster than the classic User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Hubs allow teams to have their own CRM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Form Layout responds to the device you are using – </a:t>
            </a:r>
            <a:r>
              <a:rPr lang="en-US" err="1"/>
              <a:t>ie</a:t>
            </a:r>
            <a:r>
              <a:rPr lang="en-US"/>
              <a:t> mobile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Timeline improvements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 single view of activities, notes, and posts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Filtering and Sorting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Conversational Nesting of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Interactive Dashboards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Reference Panel is now available with all entities.</a:t>
            </a:r>
          </a:p>
          <a:p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3D693B18-0575-4219-B368-B1EE96409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732" y="6123008"/>
            <a:ext cx="1053091" cy="593943"/>
          </a:xfrm>
          <a:prstGeom prst="rect">
            <a:avLst/>
          </a:prstGeom>
        </p:spPr>
      </p:pic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5AB5445-5637-493B-81C2-2074E3E0E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720" y="993999"/>
            <a:ext cx="8387080" cy="395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23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3CE8CC8-E358-4550-83B2-324A6BA898DE}"/>
              </a:ext>
            </a:extLst>
          </p:cNvPr>
          <p:cNvSpPr txBox="1"/>
          <p:nvPr/>
        </p:nvSpPr>
        <p:spPr>
          <a:xfrm>
            <a:off x="186750" y="350208"/>
            <a:ext cx="3803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Best features of the Unified Interface</a:t>
            </a:r>
            <a:r>
              <a:rPr lang="en-US" sz="320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1AB3E-3287-4773-842B-401464FAF071}"/>
              </a:ext>
            </a:extLst>
          </p:cNvPr>
          <p:cNvSpPr txBox="1"/>
          <p:nvPr/>
        </p:nvSpPr>
        <p:spPr>
          <a:xfrm>
            <a:off x="259773" y="2000250"/>
            <a:ext cx="35947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Much faster than the classic User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Hubs allow teams to have their own CRM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Form Layout responds to the device you are using – </a:t>
            </a:r>
            <a:r>
              <a:rPr lang="en-US" err="1"/>
              <a:t>ie</a:t>
            </a:r>
            <a:r>
              <a:rPr lang="en-US"/>
              <a:t> mobile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Timeline improvements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 single view of activities, notes, and posts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Filtering and Sorting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Conversational Nesting of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Interactive Dashboards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Reference Panel is now available with all entities.</a:t>
            </a:r>
          </a:p>
          <a:p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3D693B18-0575-4219-B368-B1EE96409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732" y="6123008"/>
            <a:ext cx="1053091" cy="593943"/>
          </a:xfrm>
          <a:prstGeom prst="rect">
            <a:avLst/>
          </a:prstGeom>
        </p:spPr>
      </p:pic>
      <p:pic>
        <p:nvPicPr>
          <p:cNvPr id="14" name="Picture 1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5C3177E-23FB-424B-BF11-AC3013560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41" t="8696" r="23708" b="16328"/>
          <a:stretch/>
        </p:blipFill>
        <p:spPr>
          <a:xfrm>
            <a:off x="4333670" y="520117"/>
            <a:ext cx="6913604" cy="5301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CB2930-BB2D-49FC-B095-CDD842B00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079" y="1571611"/>
            <a:ext cx="3833841" cy="3714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F2A7EB-7518-4978-BC31-48E88D636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396" y="900628"/>
            <a:ext cx="8953565" cy="55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4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3CE8CC8-E358-4550-83B2-324A6BA898DE}"/>
              </a:ext>
            </a:extLst>
          </p:cNvPr>
          <p:cNvSpPr txBox="1"/>
          <p:nvPr/>
        </p:nvSpPr>
        <p:spPr>
          <a:xfrm>
            <a:off x="186750" y="350208"/>
            <a:ext cx="3803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Best features of the Unified Interface</a:t>
            </a:r>
            <a:r>
              <a:rPr lang="en-US" sz="320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1AB3E-3287-4773-842B-401464FAF071}"/>
              </a:ext>
            </a:extLst>
          </p:cNvPr>
          <p:cNvSpPr txBox="1"/>
          <p:nvPr/>
        </p:nvSpPr>
        <p:spPr>
          <a:xfrm>
            <a:off x="259773" y="2000250"/>
            <a:ext cx="35947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Much faster than the classic User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Hubs allow teams to have their own CRM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Form Layout responds to the device you are using – </a:t>
            </a:r>
            <a:r>
              <a:rPr lang="en-US" err="1"/>
              <a:t>ie</a:t>
            </a:r>
            <a:r>
              <a:rPr lang="en-US"/>
              <a:t> mobile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Timeline improvements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 single view of activities, notes, and posts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Filtering and Sorting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Conversational Nesting of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Interactive Dashboards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Reference Panel is now available with all entities.</a:t>
            </a:r>
          </a:p>
          <a:p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3D693B18-0575-4219-B368-B1EE96409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732" y="6123008"/>
            <a:ext cx="1053091" cy="593943"/>
          </a:xfrm>
          <a:prstGeom prst="rect">
            <a:avLst/>
          </a:prstGeom>
        </p:spPr>
      </p:pic>
      <p:pic>
        <p:nvPicPr>
          <p:cNvPr id="14" name="Picture 1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5C3177E-23FB-424B-BF11-AC3013560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41" t="8696" r="23708" b="16328"/>
          <a:stretch/>
        </p:blipFill>
        <p:spPr>
          <a:xfrm>
            <a:off x="4333670" y="520117"/>
            <a:ext cx="6913604" cy="5301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CB2930-BB2D-49FC-B095-CDD842B00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079" y="1571611"/>
            <a:ext cx="3833841" cy="3714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F2A7EB-7518-4978-BC31-48E88D636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396" y="900628"/>
            <a:ext cx="8953565" cy="55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36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CBB15D24D6414BBD3D201FB27ABF7A" ma:contentTypeVersion="11" ma:contentTypeDescription="Create a new document." ma:contentTypeScope="" ma:versionID="2a86607733561ba84ae8237d04f558e3">
  <xsd:schema xmlns:xsd="http://www.w3.org/2001/XMLSchema" xmlns:xs="http://www.w3.org/2001/XMLSchema" xmlns:p="http://schemas.microsoft.com/office/2006/metadata/properties" xmlns:ns2="3d52b39e-a0ff-4fc1-86ff-9af5200e5a72" xmlns:ns3="677f2f3c-99ef-46c4-903b-5ae509287995" targetNamespace="http://schemas.microsoft.com/office/2006/metadata/properties" ma:root="true" ma:fieldsID="a12edd70537bf3d1a0613a52b7b63cc5" ns2:_="" ns3:_="">
    <xsd:import namespace="3d52b39e-a0ff-4fc1-86ff-9af5200e5a72"/>
    <xsd:import namespace="677f2f3c-99ef-46c4-903b-5ae5092879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2b39e-a0ff-4fc1-86ff-9af5200e5a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f2f3c-99ef-46c4-903b-5ae50928799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5D19EF-B2AF-499A-AFA6-1DA51F6EF62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77f2f3c-99ef-46c4-903b-5ae509287995"/>
    <ds:schemaRef ds:uri="http://purl.org/dc/terms/"/>
    <ds:schemaRef ds:uri="3d52b39e-a0ff-4fc1-86ff-9af5200e5a7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5347A4-7F92-4E1B-88C2-2F2519846C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68A50E-D86F-4EE0-8613-21E0BE2670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52b39e-a0ff-4fc1-86ff-9af5200e5a72"/>
    <ds:schemaRef ds:uri="677f2f3c-99ef-46c4-903b-5ae5092879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0</TotalTime>
  <Words>755</Words>
  <Application>Microsoft Office PowerPoint</Application>
  <PresentationFormat>Widescreen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Corbel</vt:lpstr>
      <vt:lpstr>Wingdings</vt:lpstr>
      <vt:lpstr>Banded</vt:lpstr>
      <vt:lpstr>Dynamics 365 Mobile – Take Another 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Be Afraid of the Unified Interface</dc:title>
  <dc:creator/>
  <cp:revision>1</cp:revision>
  <dcterms:created xsi:type="dcterms:W3CDTF">2019-11-07T19:08:28Z</dcterms:created>
  <dcterms:modified xsi:type="dcterms:W3CDTF">2019-12-17T16:54:49Z</dcterms:modified>
</cp:coreProperties>
</file>